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 Bold" panose="00000800000000000000" pitchFamily="2" charset="-120"/>
      <p:bold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3969" autoAdjust="0"/>
  </p:normalViewPr>
  <p:slideViewPr>
    <p:cSldViewPr snapToGrid="0" snapToObjects="1">
      <p:cViewPr varScale="1">
        <p:scale>
          <a:sx n="54" d="100"/>
          <a:sy n="54" d="100"/>
        </p:scale>
        <p:origin x="94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97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4.png"/><Relationship Id="rId7" Type="http://schemas.openxmlformats.org/officeDocument/2006/relationships/image" Target="../media/image29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9.svg"/><Relationship Id="rId5" Type="http://schemas.openxmlformats.org/officeDocument/2006/relationships/image" Target="../media/image23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5.sv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Hospital Management System DBMS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 M Zaid Neem | Registration No: sp24-bcs-098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6508"/>
            <a:ext cx="1297662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Challenges with Conventional Hospital Systems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732484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2732484"/>
            <a:ext cx="121920" cy="16736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6804" y="2979539"/>
            <a:ext cx="30077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Record Handling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6804" y="3465671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Prone to errors, loss, and slow retrieval, impacting patient care and operational efficiency.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428" y="2732484"/>
            <a:ext cx="6448663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948" y="2732484"/>
            <a:ext cx="121920" cy="16736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61923" y="2979539"/>
            <a:ext cx="38671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Inconsistent Data Management across Branches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61923" y="3465671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Inconsistent data across different hospital branches leads to operational silos and miscommunication.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58309" y="4622721"/>
            <a:ext cx="6448544" cy="2020372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4622721"/>
            <a:ext cx="121920" cy="202037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96804" y="4869775"/>
            <a:ext cx="38716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Inefficient Data 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96804" y="5355908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Poor handling of diverse data fields results in difficulties analyzing and utilizing critical information.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423428" y="4622721"/>
            <a:ext cx="6448663" cy="2020372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48" y="4622721"/>
            <a:ext cx="121920" cy="202037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61923" y="4869775"/>
            <a:ext cx="474333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Suboptimal Scheduling &amp; Assignment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61923" y="5355908"/>
            <a:ext cx="58631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in managing scheduled appointments and room assignments lead to conflicts and patient dissatisfaction.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15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709" y="3334345"/>
            <a:ext cx="13194983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Objective: Automate &amp; Streamline Hospital Operations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09" y="5037177"/>
            <a:ext cx="205026" cy="20502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09" y="5316736"/>
            <a:ext cx="4261604" cy="228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7709" y="5464969"/>
            <a:ext cx="4038243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Centralized Digital Database</a:t>
            </a:r>
            <a:endParaRPr lang="en-US" sz="2500" dirty="0"/>
          </a:p>
        </p:txBody>
      </p:sp>
      <p:sp>
        <p:nvSpPr>
          <p:cNvPr id="7" name="Text 2"/>
          <p:cNvSpPr/>
          <p:nvPr/>
        </p:nvSpPr>
        <p:spPr>
          <a:xfrm>
            <a:off x="717709" y="5992773"/>
            <a:ext cx="4261604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replace manual, paper-based records with a robust digital system for efficient data storage and management.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4338" y="5037177"/>
            <a:ext cx="205026" cy="20502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338" y="5316736"/>
            <a:ext cx="4261604" cy="2286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184338" y="5464969"/>
            <a:ext cx="3444240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Data Integrity</a:t>
            </a:r>
            <a:endParaRPr lang="en-US" sz="2500" dirty="0"/>
          </a:p>
        </p:txBody>
      </p:sp>
      <p:sp>
        <p:nvSpPr>
          <p:cNvPr id="11" name="Text 4"/>
          <p:cNvSpPr/>
          <p:nvPr/>
        </p:nvSpPr>
        <p:spPr>
          <a:xfrm>
            <a:off x="5184338" y="5992773"/>
            <a:ext cx="4261604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data accuracy, reduce redundancy, and enable quick retrieval of information using optimal DBMS design.</a:t>
            </a:r>
            <a:endParaRPr lang="en-US" sz="16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968" y="5037177"/>
            <a:ext cx="205026" cy="20502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0968" y="5316736"/>
            <a:ext cx="4261723" cy="2286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9650968" y="5464969"/>
            <a:ext cx="3840123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Key Operations</a:t>
            </a:r>
            <a:endParaRPr lang="en-US" sz="2500" dirty="0"/>
          </a:p>
        </p:txBody>
      </p:sp>
      <p:sp>
        <p:nvSpPr>
          <p:cNvPr id="15" name="Text 6"/>
          <p:cNvSpPr/>
          <p:nvPr/>
        </p:nvSpPr>
        <p:spPr>
          <a:xfrm>
            <a:off x="9650968" y="5992773"/>
            <a:ext cx="4261723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patient and doctor registration, appointment scheduling, and resource management for improved efficiency and patient experience.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778" y="548997"/>
            <a:ext cx="7621667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Comprehensive Database Design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78" y="1505188"/>
            <a:ext cx="11014234" cy="6176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315" y="484823"/>
            <a:ext cx="7019806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Streamlined Operational Workflow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2407027"/>
            <a:ext cx="879158" cy="10550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0208" y="2553653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Branch Creation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670208" y="2892751"/>
            <a:ext cx="1234487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new hospital branches with unique identifiers.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1326773"/>
            <a:ext cx="879158" cy="10550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0207" y="1496126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 Registration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670209" y="1823446"/>
            <a:ext cx="1234487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Register administrators at each hospital level for oversight.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3524726"/>
            <a:ext cx="879158" cy="1055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0209" y="3700463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Doctor &amp; Room Setup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670209" y="4095036"/>
            <a:ext cx="1234487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Allocate doctors and rooms to specific branches.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" y="4579739"/>
            <a:ext cx="879158" cy="10550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0209" y="4755475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Patient Registration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670209" y="5150048"/>
            <a:ext cx="1234487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Onboard patients with comprehensive health records.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" y="5634752"/>
            <a:ext cx="879158" cy="10550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0209" y="5810488"/>
            <a:ext cx="347936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Appointment &amp; Room Assignment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670209" y="6205061"/>
            <a:ext cx="1234487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scheduling and resource allocation.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315" y="6689765"/>
            <a:ext cx="879158" cy="10550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0209" y="6865501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Report Generation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1670209" y="7260074"/>
            <a:ext cx="1234487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detailed reports for performance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0901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Features: Part 1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309" y="2846903"/>
            <a:ext cx="216575" cy="2165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092529"/>
            <a:ext cx="6448544" cy="30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32617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User-Centric Login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3428" y="2846903"/>
            <a:ext cx="216575" cy="216575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3092529"/>
            <a:ext cx="6448663" cy="3048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423428" y="3261717"/>
            <a:ext cx="498276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Patient-Focused Appointment Tracking</a:t>
            </a:r>
            <a:endParaRPr lang="en-US" sz="22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309" y="4045625"/>
            <a:ext cx="216575" cy="216575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312920"/>
            <a:ext cx="6448544" cy="3048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758309" y="4503658"/>
            <a:ext cx="492692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Doctor-Focused Appointment Tracking</a:t>
            </a:r>
            <a:endParaRPr lang="en-US" sz="220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3428" y="4045625"/>
            <a:ext cx="216575" cy="216575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4312920"/>
            <a:ext cx="6448663" cy="30480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7423428" y="4503658"/>
            <a:ext cx="47960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Room-Focused Appointment Tracking</a:t>
            </a:r>
            <a:endParaRPr lang="en-US" sz="220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8309" y="5244346"/>
            <a:ext cx="216575" cy="216575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533192"/>
            <a:ext cx="6448544" cy="30480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>
            <a:off x="758309" y="5745599"/>
            <a:ext cx="644854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Deletion of Accounts Result in appointment cancellation</a:t>
            </a:r>
            <a:endParaRPr lang="en-US" sz="2200" dirty="0"/>
          </a:p>
        </p:txBody>
      </p:sp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3428" y="5244346"/>
            <a:ext cx="216575" cy="216575"/>
          </a:xfrm>
          <a:prstGeom prst="rect">
            <a:avLst/>
          </a:prstGeom>
        </p:spPr>
      </p:pic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5554861"/>
            <a:ext cx="6448663" cy="30480"/>
          </a:xfrm>
          <a:prstGeom prst="rect">
            <a:avLst/>
          </a:prstGeom>
        </p:spPr>
      </p:pic>
      <p:sp>
        <p:nvSpPr>
          <p:cNvPr id="20" name="Text 6"/>
          <p:cNvSpPr/>
          <p:nvPr/>
        </p:nvSpPr>
        <p:spPr>
          <a:xfrm>
            <a:off x="7423428" y="5745599"/>
            <a:ext cx="375106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Room Utilization Management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8712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Features: Part 2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309" y="3025021"/>
            <a:ext cx="216575" cy="2165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270647"/>
            <a:ext cx="6448544" cy="30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34398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Branch Level Report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3428" y="3025021"/>
            <a:ext cx="216575" cy="216575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3270647"/>
            <a:ext cx="6448663" cy="3048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423428" y="34398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Room Level Report</a:t>
            </a:r>
            <a:endParaRPr lang="en-US" sz="22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309" y="4223742"/>
            <a:ext cx="216575" cy="216575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491038"/>
            <a:ext cx="6448544" cy="3048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758309" y="4681776"/>
            <a:ext cx="28914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Patient Activity Report</a:t>
            </a:r>
            <a:endParaRPr lang="en-US" sz="220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3428" y="4223742"/>
            <a:ext cx="216575" cy="216575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4491038"/>
            <a:ext cx="6448663" cy="30480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7423428" y="46817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Doctor Activity Report</a:t>
            </a:r>
            <a:endParaRPr lang="en-US" sz="220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8309" y="5422463"/>
            <a:ext cx="216575" cy="216575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711309"/>
            <a:ext cx="6448544" cy="30480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>
            <a:off x="758309" y="59237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Export Functionality</a:t>
            </a:r>
            <a:endParaRPr lang="en-US" sz="2200" dirty="0"/>
          </a:p>
        </p:txBody>
      </p:sp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3428" y="5422463"/>
            <a:ext cx="216575" cy="216575"/>
          </a:xfrm>
          <a:prstGeom prst="rect">
            <a:avLst/>
          </a:prstGeom>
        </p:spPr>
      </p:pic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5711309"/>
            <a:ext cx="6448663" cy="30480"/>
          </a:xfrm>
          <a:prstGeom prst="rect">
            <a:avLst/>
          </a:prstGeom>
        </p:spPr>
      </p:pic>
      <p:sp>
        <p:nvSpPr>
          <p:cNvPr id="20" name="Text 6"/>
          <p:cNvSpPr/>
          <p:nvPr/>
        </p:nvSpPr>
        <p:spPr>
          <a:xfrm>
            <a:off x="7423428" y="59237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Proper Error handling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43313"/>
            <a:ext cx="68357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DBMS Features Utilized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889290"/>
            <a:ext cx="13113782" cy="3596878"/>
          </a:xfrm>
          <a:prstGeom prst="roundRect">
            <a:avLst>
              <a:gd name="adj" fmla="val 9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5929" y="2896910"/>
            <a:ext cx="4366141" cy="1968937"/>
          </a:xfrm>
          <a:prstGeom prst="roundRect">
            <a:avLst>
              <a:gd name="adj" fmla="val 16506"/>
            </a:avLst>
          </a:prstGeom>
          <a:solidFill>
            <a:srgbClr val="D4E9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82504" y="3113484"/>
            <a:ext cx="28863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30+ Stored Procedures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82504" y="3599617"/>
            <a:ext cx="360795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Optimizing query execution and encapsulating complex logic.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132070" y="2896910"/>
            <a:ext cx="4366141" cy="1968937"/>
          </a:xfrm>
          <a:prstGeom prst="rect">
            <a:avLst/>
          </a:prstGeom>
          <a:solidFill>
            <a:srgbClr val="D4E9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32070" y="2896910"/>
            <a:ext cx="30480" cy="1968937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673685" y="3113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 Triggers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673685" y="3599617"/>
            <a:ext cx="328291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Automating actions and enforcing data integrity rules.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4861322" y="3610511"/>
            <a:ext cx="541615" cy="541615"/>
          </a:xfrm>
          <a:prstGeom prst="roundRect">
            <a:avLst>
              <a:gd name="adj" fmla="val 60004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6696" y="3745885"/>
            <a:ext cx="270748" cy="27074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98211" y="2896910"/>
            <a:ext cx="4366141" cy="1968937"/>
          </a:xfrm>
          <a:prstGeom prst="rect">
            <a:avLst/>
          </a:prstGeom>
          <a:solidFill>
            <a:srgbClr val="D4E9F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9498211" y="2896910"/>
            <a:ext cx="30480" cy="1968937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039826" y="3113484"/>
            <a:ext cx="360795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Clustered &amp; Non-Clustered Indexing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39826" y="3955852"/>
            <a:ext cx="360795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Accelerating data retrieval and improving query performance.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9227463" y="3610511"/>
            <a:ext cx="541615" cy="541615"/>
          </a:xfrm>
          <a:prstGeom prst="roundRect">
            <a:avLst>
              <a:gd name="adj" fmla="val 60004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2837" y="3745885"/>
            <a:ext cx="270748" cy="270748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765929" y="4865846"/>
            <a:ext cx="6549152" cy="1612702"/>
          </a:xfrm>
          <a:prstGeom prst="rect">
            <a:avLst/>
          </a:prstGeom>
          <a:solidFill>
            <a:srgbClr val="D4E9F7"/>
          </a:solidFill>
          <a:ln/>
        </p:spPr>
        <p:txBody>
          <a:bodyPr/>
          <a:lstStyle/>
          <a:p>
            <a:r>
              <a:rPr lang="en-US" dirty="0"/>
              <a:t>				</a:t>
            </a:r>
          </a:p>
        </p:txBody>
      </p:sp>
      <p:sp>
        <p:nvSpPr>
          <p:cNvPr id="20" name="Shape 16"/>
          <p:cNvSpPr/>
          <p:nvPr/>
        </p:nvSpPr>
        <p:spPr>
          <a:xfrm>
            <a:off x="765929" y="4865846"/>
            <a:ext cx="654915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7"/>
          <p:cNvSpPr/>
          <p:nvPr/>
        </p:nvSpPr>
        <p:spPr>
          <a:xfrm>
            <a:off x="2629912" y="5509319"/>
            <a:ext cx="31956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Transactions</a:t>
            </a:r>
            <a:endParaRPr lang="en-US" sz="2200" dirty="0"/>
          </a:p>
        </p:txBody>
      </p:sp>
      <p:sp>
        <p:nvSpPr>
          <p:cNvPr id="22" name="Text 18"/>
          <p:cNvSpPr/>
          <p:nvPr/>
        </p:nvSpPr>
        <p:spPr>
          <a:xfrm>
            <a:off x="982504" y="5568553"/>
            <a:ext cx="5790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23" name="Shape 19"/>
          <p:cNvSpPr/>
          <p:nvPr/>
        </p:nvSpPr>
        <p:spPr>
          <a:xfrm>
            <a:off x="7315081" y="4865846"/>
            <a:ext cx="6549271" cy="1612702"/>
          </a:xfrm>
          <a:prstGeom prst="rect">
            <a:avLst/>
          </a:prstGeom>
          <a:solidFill>
            <a:srgbClr val="D4E9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0"/>
          <p:cNvSpPr/>
          <p:nvPr/>
        </p:nvSpPr>
        <p:spPr>
          <a:xfrm>
            <a:off x="7315081" y="4865846"/>
            <a:ext cx="30480" cy="1612702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1"/>
          <p:cNvSpPr/>
          <p:nvPr/>
        </p:nvSpPr>
        <p:spPr>
          <a:xfrm>
            <a:off x="7315081" y="4865846"/>
            <a:ext cx="6549271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7856696" y="5082421"/>
            <a:ext cx="36023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Normalized Database Design</a:t>
            </a:r>
            <a:endParaRPr lang="en-US" sz="2200" dirty="0"/>
          </a:p>
        </p:txBody>
      </p:sp>
      <p:sp>
        <p:nvSpPr>
          <p:cNvPr id="27" name="Text 23"/>
          <p:cNvSpPr/>
          <p:nvPr/>
        </p:nvSpPr>
        <p:spPr>
          <a:xfrm>
            <a:off x="7856696" y="5568553"/>
            <a:ext cx="57910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Minimizing data redundancy and maximizing data integrity.</a:t>
            </a:r>
            <a:endParaRPr lang="en-US" sz="1700" dirty="0"/>
          </a:p>
        </p:txBody>
      </p:sp>
      <p:sp>
        <p:nvSpPr>
          <p:cNvPr id="28" name="Shape 24"/>
          <p:cNvSpPr/>
          <p:nvPr/>
        </p:nvSpPr>
        <p:spPr>
          <a:xfrm>
            <a:off x="7044333" y="5401330"/>
            <a:ext cx="541615" cy="541615"/>
          </a:xfrm>
          <a:prstGeom prst="roundRect">
            <a:avLst>
              <a:gd name="adj" fmla="val 60004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9707" y="5536704"/>
            <a:ext cx="270748" cy="2707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09C866EA-EB49-2174-223B-88FDAB4B81D7}"/>
              </a:ext>
            </a:extLst>
          </p:cNvPr>
          <p:cNvSpPr/>
          <p:nvPr/>
        </p:nvSpPr>
        <p:spPr>
          <a:xfrm>
            <a:off x="4361045" y="3277969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pPr algn="ctr"/>
            <a:r>
              <a:rPr lang="en-US" sz="8400" dirty="0"/>
              <a:t>Project Demo</a:t>
            </a:r>
          </a:p>
        </p:txBody>
      </p:sp>
    </p:spTree>
    <p:extLst>
      <p:ext uri="{BB962C8B-B14F-4D97-AF65-F5344CB8AC3E}">
        <p14:creationId xmlns:p14="http://schemas.microsoft.com/office/powerpoint/2010/main" val="992068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</TotalTime>
  <Words>347</Words>
  <Application>Microsoft Office PowerPoint</Application>
  <PresentationFormat>Custom</PresentationFormat>
  <Paragraphs>66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zaid naeem</cp:lastModifiedBy>
  <cp:revision>11</cp:revision>
  <dcterms:created xsi:type="dcterms:W3CDTF">2025-12-14T20:05:12Z</dcterms:created>
  <dcterms:modified xsi:type="dcterms:W3CDTF">2025-12-15T08:58:33Z</dcterms:modified>
</cp:coreProperties>
</file>